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080" y="-5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8A0B15F-3C37-45D4-99EF-663AE7D568E1}" type="datetimeFigureOut">
              <a:rPr lang="en-US" smtClean="0"/>
              <a:pPr/>
              <a:t>2/21/2013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2E496DD-CE24-4643-825B-EB317161B78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921373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E496DD-CE24-4643-825B-EB317161B78F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8181776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3DA40-E191-4138-916C-5B346CA5B168}" type="datetimeFigureOut">
              <a:rPr lang="en-US" smtClean="0"/>
              <a:pPr/>
              <a:t>2/21/2013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A8AAE-6DF6-4FCF-8D8D-F1E8FF8782F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6128927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3DA40-E191-4138-916C-5B346CA5B168}" type="datetimeFigureOut">
              <a:rPr lang="en-US" smtClean="0"/>
              <a:pPr/>
              <a:t>2/21/2013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A8AAE-6DF6-4FCF-8D8D-F1E8FF8782F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2857214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3DA40-E191-4138-916C-5B346CA5B168}" type="datetimeFigureOut">
              <a:rPr lang="en-US" smtClean="0"/>
              <a:pPr/>
              <a:t>2/21/2013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A8AAE-6DF6-4FCF-8D8D-F1E8FF8782F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8790004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3DA40-E191-4138-916C-5B346CA5B168}" type="datetimeFigureOut">
              <a:rPr lang="en-US" smtClean="0"/>
              <a:pPr/>
              <a:t>2/21/2013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A8AAE-6DF6-4FCF-8D8D-F1E8FF8782F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2748713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5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3DA40-E191-4138-916C-5B346CA5B168}" type="datetimeFigureOut">
              <a:rPr lang="en-US" smtClean="0"/>
              <a:pPr/>
              <a:t>2/21/2013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A8AAE-6DF6-4FCF-8D8D-F1E8FF8782F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597101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3DA40-E191-4138-916C-5B346CA5B168}" type="datetimeFigureOut">
              <a:rPr lang="en-US" smtClean="0"/>
              <a:pPr/>
              <a:t>2/21/2013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A8AAE-6DF6-4FCF-8D8D-F1E8FF8782F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6762388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2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2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3DA40-E191-4138-916C-5B346CA5B168}" type="datetimeFigureOut">
              <a:rPr lang="en-US" smtClean="0"/>
              <a:pPr/>
              <a:t>2/21/2013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A8AAE-6DF6-4FCF-8D8D-F1E8FF8782F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3001502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3DA40-E191-4138-916C-5B346CA5B168}" type="datetimeFigureOut">
              <a:rPr lang="en-US" smtClean="0"/>
              <a:pPr/>
              <a:t>2/21/2013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A8AAE-6DF6-4FCF-8D8D-F1E8FF8782F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2289362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3DA40-E191-4138-916C-5B346CA5B168}" type="datetimeFigureOut">
              <a:rPr lang="en-US" smtClean="0"/>
              <a:pPr/>
              <a:t>2/21/2013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A8AAE-6DF6-4FCF-8D8D-F1E8FF8782F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0219765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1" y="273052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3DA40-E191-4138-916C-5B346CA5B168}" type="datetimeFigureOut">
              <a:rPr lang="en-US" smtClean="0"/>
              <a:pPr/>
              <a:t>2/21/2013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A8AAE-6DF6-4FCF-8D8D-F1E8FF8782F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145786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3DA40-E191-4138-916C-5B346CA5B168}" type="datetimeFigureOut">
              <a:rPr lang="en-US" smtClean="0"/>
              <a:pPr/>
              <a:t>2/21/2013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A8AAE-6DF6-4FCF-8D8D-F1E8FF8782F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3119006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43DA40-E191-4138-916C-5B346CA5B168}" type="datetimeFigureOut">
              <a:rPr lang="en-US" smtClean="0"/>
              <a:pPr/>
              <a:t>2/21/2013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4A8AAE-6DF6-4FCF-8D8D-F1E8FF8782F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8268128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zunal.com/webquest.php?w=172745" TargetMode="External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295402" y="76200"/>
            <a:ext cx="6440068" cy="67840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80419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0784" y="533402"/>
            <a:ext cx="9059205" cy="52347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229765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9493" y="0"/>
            <a:ext cx="9129823" cy="4876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7889716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905000" y="20060"/>
            <a:ext cx="5181600" cy="710074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Comic Sans MS" pitchFamily="66" charset="0"/>
              </a:rPr>
              <a:t>Standards</a:t>
            </a:r>
            <a:endParaRPr lang="en-US" dirty="0">
              <a:latin typeface="Comic Sans MS" pitchFamily="66" charset="0"/>
            </a:endParaRPr>
          </a:p>
        </p:txBody>
      </p:sp>
      <p:pic>
        <p:nvPicPr>
          <p:cNvPr id="1028" name="Picture 4" descr="C:\Program Files (x86)\Microsoft Office\MEDIA\CAGCAT10\j0300520.gif"/>
          <p:cNvPicPr>
            <a:picLocks noChangeAspect="1" noChangeArrowheads="1" noCrop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518400" y="115771"/>
            <a:ext cx="1270000" cy="6143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Program Files (x86)\Microsoft Office\MEDIA\CAGCAT10\j0300520.gif"/>
          <p:cNvPicPr>
            <a:picLocks noChangeAspect="1" noChangeArrowheads="1" noCrop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06400" y="128127"/>
            <a:ext cx="1270000" cy="6143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133600" y="838200"/>
            <a:ext cx="4440919" cy="58297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4356488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15675" y="0"/>
            <a:ext cx="711265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0216554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16934"/>
            <a:ext cx="8991600" cy="62794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28199948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406769" y="0"/>
            <a:ext cx="633046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44335601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2792" y="0"/>
            <a:ext cx="9156792" cy="5505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209800" y="6211669"/>
            <a:ext cx="4267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dirty="0" smtClean="0">
              <a:hlinkClick r:id="rId3"/>
            </a:endParaRPr>
          </a:p>
          <a:p>
            <a:pPr algn="ctr"/>
            <a:r>
              <a:rPr lang="en-US" dirty="0" smtClean="0">
                <a:hlinkClick r:id="rId3"/>
              </a:rPr>
              <a:t>www.zunal.com/webquest.php?w=172745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2057400" y="5791200"/>
            <a:ext cx="4495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To visit “</a:t>
            </a:r>
            <a:r>
              <a:rPr lang="en-US" i="1" dirty="0" smtClean="0"/>
              <a:t>Mode? </a:t>
            </a:r>
            <a:r>
              <a:rPr lang="en-US" i="1" dirty="0" err="1" smtClean="0"/>
              <a:t>Ja</a:t>
            </a:r>
            <a:r>
              <a:rPr lang="en-US" i="1" dirty="0" smtClean="0"/>
              <a:t> </a:t>
            </a:r>
            <a:r>
              <a:rPr lang="en-US" i="1" dirty="0" err="1" smtClean="0"/>
              <a:t>oder</a:t>
            </a:r>
            <a:r>
              <a:rPr lang="en-US" i="1" dirty="0" smtClean="0"/>
              <a:t> Nein?” </a:t>
            </a:r>
            <a:r>
              <a:rPr lang="en-US" dirty="0" smtClean="0"/>
              <a:t>o</a:t>
            </a:r>
            <a:r>
              <a:rPr lang="en-US" dirty="0" smtClean="0"/>
              <a:t>nline click the link below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87518307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53</TotalTime>
  <Words>17</Words>
  <Application>Microsoft Office PowerPoint</Application>
  <PresentationFormat>On-screen Show (4:3)</PresentationFormat>
  <Paragraphs>5</Paragraphs>
  <Slides>8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Slide 1</vt:lpstr>
      <vt:lpstr>Slide 2</vt:lpstr>
      <vt:lpstr>Slide 3</vt:lpstr>
      <vt:lpstr>Standards</vt:lpstr>
      <vt:lpstr>Slide 5</vt:lpstr>
      <vt:lpstr>Slide 6</vt:lpstr>
      <vt:lpstr>Slide 7</vt:lpstr>
      <vt:lpstr>Slide 8</vt:lpstr>
    </vt:vector>
  </TitlesOfParts>
  <Company>University of Northern Colorado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client.services</dc:creator>
  <cp:lastModifiedBy>Elise</cp:lastModifiedBy>
  <cp:revision>5</cp:revision>
  <dcterms:created xsi:type="dcterms:W3CDTF">2013-02-11T00:56:55Z</dcterms:created>
  <dcterms:modified xsi:type="dcterms:W3CDTF">2013-02-22T04:41:39Z</dcterms:modified>
</cp:coreProperties>
</file>